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89" r:id="rId2"/>
    <p:sldId id="273" r:id="rId3"/>
    <p:sldId id="27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067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>
        <p:scale>
          <a:sx n="100" d="100"/>
          <a:sy n="100" d="100"/>
        </p:scale>
        <p:origin x="1758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794CCE7-A927-5484-56CE-BA92B07980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199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placer un nombre sur une droite graduée.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44333B-FC4E-C819-D0A1-B48AA3DB90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250EF5-675B-C575-CC60-8EF3CCFF8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68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nombres manquants.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AF8043-E2B4-ABD5-821A-CA414FDB16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D4301328-8926-2D2B-9AE9-F6267A35B729}"/>
              </a:ext>
            </a:extLst>
          </p:cNvPr>
          <p:cNvGrpSpPr/>
          <p:nvPr/>
        </p:nvGrpSpPr>
        <p:grpSpPr>
          <a:xfrm>
            <a:off x="-244821" y="3813939"/>
            <a:ext cx="10332550" cy="546600"/>
            <a:chOff x="-557971" y="2665597"/>
            <a:chExt cx="11707828" cy="546600"/>
          </a:xfrm>
        </p:grpSpPr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1F408BED-9764-7392-ED51-5CE4BC8CEFF9}"/>
                </a:ext>
              </a:extLst>
            </p:cNvPr>
            <p:cNvCxnSpPr/>
            <p:nvPr/>
          </p:nvCxnSpPr>
          <p:spPr>
            <a:xfrm>
              <a:off x="-557971" y="3200400"/>
              <a:ext cx="116256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81D419C7-E8AC-81C2-3E75-A99076BBFEA5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37D4C700-774F-5DE3-B76B-FE9876A4F60F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C468C43A-9A80-883E-53EC-445E2EBA8D1D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16E1B2EF-5D32-ABFD-4925-0788AC2363A0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12B59070-C9A4-156C-B2D6-57AEF08B68F8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CE6C71B4-528B-C4D7-3AF6-65012F7DA687}"/>
                </a:ext>
              </a:extLst>
            </p:cNvPr>
            <p:cNvCxnSpPr/>
            <p:nvPr/>
          </p:nvCxnSpPr>
          <p:spPr>
            <a:xfrm>
              <a:off x="2142662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17269D9D-A21B-38A9-1B0F-2AA6C63CF7B9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E60D44D2-1887-54BB-1351-E38B84778BB2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C713BFC1-AF94-0A07-642B-60FDC904039D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3330A2BC-FFF9-A432-A8C8-C64ED289674B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FBB6335D-DD6A-8C9D-35BC-04923B58A71B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58AB2A87-B47F-0241-C9AD-14BBDCE7CB50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572BAB3F-CFE3-CA0E-7A79-15596B8C4C80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A1CB688D-74F5-8259-82C1-C6384EA4B5DC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E1A07DBE-E8C9-7F44-D6F4-E3C5E76ECFE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DA8E885-69A1-AAF8-E27E-F45A6F2DFD4D}"/>
                </a:ext>
              </a:extLst>
            </p:cNvPr>
            <p:cNvCxnSpPr/>
            <p:nvPr/>
          </p:nvCxnSpPr>
          <p:spPr>
            <a:xfrm>
              <a:off x="5749857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877DE162-7281-840B-3A5F-6DFFFDF35655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9431EA8E-971B-F75D-1F16-2E031954E51A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1FD44A80-DD0D-C86F-6B2F-0A277117DFB0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F9E8075D-5FF6-A99A-0DC9-9E2272D8688E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09EE036A-3517-3FCD-DABE-DBCF28B9DBE5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CAD283F0-4CF9-A18E-9998-5AC179F2CCA3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502B9FD0-B622-3BC5-BB48-3499DEFF30C9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03D1E162-AF32-6D42-6845-5E3A7E10A68D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263C02D2-AD9F-A837-7469-0A85A5044464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C9007269-F81E-5DC5-C043-4D71E15C2FFB}"/>
                </a:ext>
              </a:extLst>
            </p:cNvPr>
            <p:cNvCxnSpPr/>
            <p:nvPr/>
          </p:nvCxnSpPr>
          <p:spPr>
            <a:xfrm>
              <a:off x="9368159" y="2780197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F1D0DAC-7225-33CA-B93B-08810F0B2991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9651A754-41CB-83B1-6019-EDC8251F5744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640AFF57-143D-8557-0DA0-303DA866C31E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4A0BF87-D79C-3FFC-DDC5-D501F08FF496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2413377B-5175-47DC-12FE-188643B2FD64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ZoneTexte 98">
            <a:extLst>
              <a:ext uri="{FF2B5EF4-FFF2-40B4-BE49-F238E27FC236}">
                <a16:creationId xmlns:a16="http://schemas.microsoft.com/office/drawing/2014/main" id="{363E2C1B-D3BA-B280-4D5B-BA6C84EED0D8}"/>
              </a:ext>
            </a:extLst>
          </p:cNvPr>
          <p:cNvSpPr txBox="1"/>
          <p:nvPr/>
        </p:nvSpPr>
        <p:spPr>
          <a:xfrm>
            <a:off x="3350242" y="3478689"/>
            <a:ext cx="1026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4 000</a:t>
            </a:r>
          </a:p>
        </p:txBody>
      </p:sp>
      <p:sp>
        <p:nvSpPr>
          <p:cNvPr id="100" name="ZoneTexte 99">
            <a:extLst>
              <a:ext uri="{FF2B5EF4-FFF2-40B4-BE49-F238E27FC236}">
                <a16:creationId xmlns:a16="http://schemas.microsoft.com/office/drawing/2014/main" id="{B04AAF93-C1E8-C15D-3FF6-353A44D7BC5F}"/>
              </a:ext>
            </a:extLst>
          </p:cNvPr>
          <p:cNvSpPr txBox="1"/>
          <p:nvPr/>
        </p:nvSpPr>
        <p:spPr>
          <a:xfrm>
            <a:off x="6523815" y="3483194"/>
            <a:ext cx="915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4 100</a:t>
            </a:r>
          </a:p>
        </p:txBody>
      </p:sp>
      <p:sp>
        <p:nvSpPr>
          <p:cNvPr id="101" name="ZoneTexte 100">
            <a:extLst>
              <a:ext uri="{FF2B5EF4-FFF2-40B4-BE49-F238E27FC236}">
                <a16:creationId xmlns:a16="http://schemas.microsoft.com/office/drawing/2014/main" id="{747CBDDB-5D01-D04C-EA42-6F90F1B8181E}"/>
              </a:ext>
            </a:extLst>
          </p:cNvPr>
          <p:cNvSpPr txBox="1"/>
          <p:nvPr/>
        </p:nvSpPr>
        <p:spPr>
          <a:xfrm>
            <a:off x="142203" y="3466874"/>
            <a:ext cx="915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3 900</a:t>
            </a:r>
          </a:p>
        </p:txBody>
      </p:sp>
      <p:sp>
        <p:nvSpPr>
          <p:cNvPr id="102" name="Légende : flèche courbée sans bordure 101">
            <a:extLst>
              <a:ext uri="{FF2B5EF4-FFF2-40B4-BE49-F238E27FC236}">
                <a16:creationId xmlns:a16="http://schemas.microsoft.com/office/drawing/2014/main" id="{47E054CC-A856-6254-6BEB-05EB3C134F25}"/>
              </a:ext>
            </a:extLst>
          </p:cNvPr>
          <p:cNvSpPr/>
          <p:nvPr/>
        </p:nvSpPr>
        <p:spPr>
          <a:xfrm>
            <a:off x="700932" y="2927303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103" name="Légende : flèche courbée sans bordure 102">
            <a:extLst>
              <a:ext uri="{FF2B5EF4-FFF2-40B4-BE49-F238E27FC236}">
                <a16:creationId xmlns:a16="http://schemas.microsoft.com/office/drawing/2014/main" id="{242503AD-4232-29F3-AA13-CB1DBFD15031}"/>
              </a:ext>
            </a:extLst>
          </p:cNvPr>
          <p:cNvSpPr/>
          <p:nvPr/>
        </p:nvSpPr>
        <p:spPr>
          <a:xfrm>
            <a:off x="6736846" y="3017446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104" name="Légende : flèche courbée sans bordure 103">
            <a:extLst>
              <a:ext uri="{FF2B5EF4-FFF2-40B4-BE49-F238E27FC236}">
                <a16:creationId xmlns:a16="http://schemas.microsoft.com/office/drawing/2014/main" id="{9A106B28-56FB-6241-A0AE-E0469B8689EA}"/>
              </a:ext>
            </a:extLst>
          </p:cNvPr>
          <p:cNvSpPr/>
          <p:nvPr/>
        </p:nvSpPr>
        <p:spPr>
          <a:xfrm>
            <a:off x="4515387" y="2992274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B510903D-8D5A-FEA6-59FE-C6C3FDDD0B19}"/>
              </a:ext>
            </a:extLst>
          </p:cNvPr>
          <p:cNvCxnSpPr/>
          <p:nvPr/>
        </p:nvCxnSpPr>
        <p:spPr>
          <a:xfrm>
            <a:off x="234000" y="3988742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1935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6D0B63-B874-5A39-A9F2-0DBA6220CA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434E27-9E11-7BB2-E48B-A37A1D5FD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0F4210F-9F7E-EBB8-8756-112098EEB7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91465C4D-6C4F-FB39-C6DB-2963AD901E04}"/>
              </a:ext>
            </a:extLst>
          </p:cNvPr>
          <p:cNvGrpSpPr/>
          <p:nvPr/>
        </p:nvGrpSpPr>
        <p:grpSpPr>
          <a:xfrm>
            <a:off x="-244821" y="3813939"/>
            <a:ext cx="10332550" cy="546600"/>
            <a:chOff x="-557971" y="2665597"/>
            <a:chExt cx="11707828" cy="546600"/>
          </a:xfrm>
        </p:grpSpPr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910E13FC-FAD9-017F-418B-00AAB07913BF}"/>
                </a:ext>
              </a:extLst>
            </p:cNvPr>
            <p:cNvCxnSpPr/>
            <p:nvPr/>
          </p:nvCxnSpPr>
          <p:spPr>
            <a:xfrm>
              <a:off x="-557971" y="3200400"/>
              <a:ext cx="116256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5FA61620-EF81-DE64-02B6-AB145F81D822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63447CAD-A3CE-570C-E8D4-3A72586BFF3E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CA899F30-E9EB-9873-C527-1F677541E6B2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711A1873-67C5-273D-A54E-08CEBE968009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11C7A3E7-EB47-EAB5-9C9B-EAFD4D69D74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AE910A55-BB2C-0678-B102-56FAC8CE4FC0}"/>
                </a:ext>
              </a:extLst>
            </p:cNvPr>
            <p:cNvCxnSpPr/>
            <p:nvPr/>
          </p:nvCxnSpPr>
          <p:spPr>
            <a:xfrm>
              <a:off x="2142662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9476562E-9BB2-AB22-6F6F-6650D4643A38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BD01FF5F-277B-3E70-85EF-4A43DF383BB1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E3CA55D4-7E9E-1D26-E9DD-064511C20269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BB9A9CF-0986-CF99-284A-22DB56803CBE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5C094FA0-6910-43CB-7E44-BE061CBC5440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A167B70B-74FE-54FD-F33F-DED87A8FA571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E5F99D7C-BF20-C412-D3B2-3507E4EA84C9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3C1D7D29-65E4-3138-F753-93A5005BAC63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86A1546A-072A-4D50-8B23-09F067EC70B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9D94A2A-E52A-4626-6224-576A94EE60C2}"/>
                </a:ext>
              </a:extLst>
            </p:cNvPr>
            <p:cNvCxnSpPr/>
            <p:nvPr/>
          </p:nvCxnSpPr>
          <p:spPr>
            <a:xfrm>
              <a:off x="5749857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BC903F69-9253-D605-35E7-A34F7CDC6E5A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1C65409E-5ACF-DE20-6636-69A2F9E4967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B56FE94A-29F7-F4BF-8477-D8A44D12441F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2B3FE2B4-5D5F-9FA0-516B-084C530816C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529A56C7-04DC-E6A8-AA1D-11BD1AA0C84F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A4C2E90-40EE-3B35-5055-A8D2CD5308EB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8B25F9C5-1B8B-0F5F-985F-E7B3A41B9782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C4CEA9A9-5EE1-3809-D171-31DA82A3CCA6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8FDDA66F-3FE8-C67E-D9F3-EC4E5295EDF7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9C6DC4BF-60B4-4FCE-A24F-E7CC92C6A600}"/>
                </a:ext>
              </a:extLst>
            </p:cNvPr>
            <p:cNvCxnSpPr/>
            <p:nvPr/>
          </p:nvCxnSpPr>
          <p:spPr>
            <a:xfrm>
              <a:off x="9368159" y="2780197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C3C7073-A73D-8426-4EE6-8BC06386373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32A6210-64A6-769C-5EB2-646814AC80D8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274978F8-72C4-4608-B97F-93FDA4A6955F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33D0BF00-2D03-2909-9BD8-0F76997114E7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256764B3-4EEE-2AD4-C1F5-A0D92F5AB6B4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ZoneTexte 67">
            <a:extLst>
              <a:ext uri="{FF2B5EF4-FFF2-40B4-BE49-F238E27FC236}">
                <a16:creationId xmlns:a16="http://schemas.microsoft.com/office/drawing/2014/main" id="{0AD160FE-4F28-3CF6-23C7-35FB8A58181C}"/>
              </a:ext>
            </a:extLst>
          </p:cNvPr>
          <p:cNvSpPr txBox="1"/>
          <p:nvPr/>
        </p:nvSpPr>
        <p:spPr>
          <a:xfrm>
            <a:off x="3350242" y="3478689"/>
            <a:ext cx="1026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4 000</a:t>
            </a: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A6801B33-F0A5-BCD7-9DEE-FA84C16A9F7D}"/>
              </a:ext>
            </a:extLst>
          </p:cNvPr>
          <p:cNvSpPr txBox="1"/>
          <p:nvPr/>
        </p:nvSpPr>
        <p:spPr>
          <a:xfrm>
            <a:off x="6523815" y="3483194"/>
            <a:ext cx="915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4 100</a:t>
            </a: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C1451F07-4943-8263-76C8-BE934782EC3D}"/>
              </a:ext>
            </a:extLst>
          </p:cNvPr>
          <p:cNvSpPr txBox="1"/>
          <p:nvPr/>
        </p:nvSpPr>
        <p:spPr>
          <a:xfrm>
            <a:off x="142203" y="3466874"/>
            <a:ext cx="915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3 900</a:t>
            </a:r>
          </a:p>
        </p:txBody>
      </p:sp>
      <p:sp>
        <p:nvSpPr>
          <p:cNvPr id="71" name="Légende : flèche courbée sans bordure 70">
            <a:extLst>
              <a:ext uri="{FF2B5EF4-FFF2-40B4-BE49-F238E27FC236}">
                <a16:creationId xmlns:a16="http://schemas.microsoft.com/office/drawing/2014/main" id="{BA051784-DB4A-6ED9-4B44-A06753E39058}"/>
              </a:ext>
            </a:extLst>
          </p:cNvPr>
          <p:cNvSpPr/>
          <p:nvPr/>
        </p:nvSpPr>
        <p:spPr>
          <a:xfrm>
            <a:off x="700932" y="2927303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72" name="Légende : flèche courbée sans bordure 71">
            <a:extLst>
              <a:ext uri="{FF2B5EF4-FFF2-40B4-BE49-F238E27FC236}">
                <a16:creationId xmlns:a16="http://schemas.microsoft.com/office/drawing/2014/main" id="{F378F204-4027-ADF2-6DE8-C92DDBA58EC1}"/>
              </a:ext>
            </a:extLst>
          </p:cNvPr>
          <p:cNvSpPr/>
          <p:nvPr/>
        </p:nvSpPr>
        <p:spPr>
          <a:xfrm>
            <a:off x="6736846" y="3017446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73" name="Légende : flèche courbée sans bordure 72">
            <a:extLst>
              <a:ext uri="{FF2B5EF4-FFF2-40B4-BE49-F238E27FC236}">
                <a16:creationId xmlns:a16="http://schemas.microsoft.com/office/drawing/2014/main" id="{CA62A2B5-83C1-08F9-A2C5-D4A1B7AFE611}"/>
              </a:ext>
            </a:extLst>
          </p:cNvPr>
          <p:cNvSpPr/>
          <p:nvPr/>
        </p:nvSpPr>
        <p:spPr>
          <a:xfrm>
            <a:off x="4515387" y="2992274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cxnSp>
        <p:nvCxnSpPr>
          <p:cNvPr id="74" name="Connecteur droit 73">
            <a:extLst>
              <a:ext uri="{FF2B5EF4-FFF2-40B4-BE49-F238E27FC236}">
                <a16:creationId xmlns:a16="http://schemas.microsoft.com/office/drawing/2014/main" id="{E8344091-E07B-CC2B-2DEA-78D4D3FD79D0}"/>
              </a:ext>
            </a:extLst>
          </p:cNvPr>
          <p:cNvCxnSpPr/>
          <p:nvPr/>
        </p:nvCxnSpPr>
        <p:spPr>
          <a:xfrm>
            <a:off x="234000" y="3988742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ZoneTexte 74">
            <a:extLst>
              <a:ext uri="{FF2B5EF4-FFF2-40B4-BE49-F238E27FC236}">
                <a16:creationId xmlns:a16="http://schemas.microsoft.com/office/drawing/2014/main" id="{255ECF44-1286-D355-4A7C-2B62B36435E9}"/>
              </a:ext>
            </a:extLst>
          </p:cNvPr>
          <p:cNvSpPr txBox="1"/>
          <p:nvPr/>
        </p:nvSpPr>
        <p:spPr>
          <a:xfrm>
            <a:off x="325690" y="2808329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3 890</a:t>
            </a: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7A2801E0-3A93-3D16-3F12-370CF89575E9}"/>
              </a:ext>
            </a:extLst>
          </p:cNvPr>
          <p:cNvSpPr txBox="1"/>
          <p:nvPr/>
        </p:nvSpPr>
        <p:spPr>
          <a:xfrm>
            <a:off x="4153659" y="2882099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4 010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1817858F-54DC-69FD-6AC4-234820F26E20}"/>
              </a:ext>
            </a:extLst>
          </p:cNvPr>
          <p:cNvSpPr txBox="1"/>
          <p:nvPr/>
        </p:nvSpPr>
        <p:spPr>
          <a:xfrm>
            <a:off x="6275184" y="2907386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4 080</a:t>
            </a:r>
          </a:p>
        </p:txBody>
      </p:sp>
    </p:spTree>
    <p:extLst>
      <p:ext uri="{BB962C8B-B14F-4D97-AF65-F5344CB8AC3E}">
        <p14:creationId xmlns:p14="http://schemas.microsoft.com/office/powerpoint/2010/main" val="1557608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68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nombres manquants.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E02543C8-7F11-C96B-F258-5E3691303A38}"/>
              </a:ext>
            </a:extLst>
          </p:cNvPr>
          <p:cNvGrpSpPr/>
          <p:nvPr/>
        </p:nvGrpSpPr>
        <p:grpSpPr>
          <a:xfrm>
            <a:off x="-244821" y="3813939"/>
            <a:ext cx="10332550" cy="546600"/>
            <a:chOff x="-557971" y="2665597"/>
            <a:chExt cx="11707828" cy="546600"/>
          </a:xfrm>
        </p:grpSpPr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6969D43A-DB35-B815-299D-D72BEDD90C91}"/>
                </a:ext>
              </a:extLst>
            </p:cNvPr>
            <p:cNvCxnSpPr/>
            <p:nvPr/>
          </p:nvCxnSpPr>
          <p:spPr>
            <a:xfrm>
              <a:off x="-557971" y="3200400"/>
              <a:ext cx="116256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680C6200-637C-F5A6-7EAF-BC0D05A1D272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704C8C7F-8510-193D-CE8C-C43DFA1E3427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E2D08430-CA0F-1E18-F33B-F1F016F4ABB6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5BAE0626-4DE5-802B-9837-9A072D053526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78FC9D13-1B10-1F7D-EAF1-F3305FCD323C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8C6E0B6-5D0A-2D8E-46D0-620713073EA2}"/>
                </a:ext>
              </a:extLst>
            </p:cNvPr>
            <p:cNvCxnSpPr/>
            <p:nvPr/>
          </p:nvCxnSpPr>
          <p:spPr>
            <a:xfrm>
              <a:off x="2142662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FBC27D3-52F8-FB67-0715-18B33AE38D8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BA1F97F6-1ED1-FB11-F5C2-99092995F93D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BF16BF1E-A4BF-B319-C635-69E483FAC04E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7AA00A1F-0F34-A15E-4330-629E648A94EE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6643A00-0655-A57D-2029-86EF4F249F5A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B12ED8DD-075C-0225-0842-47FD99C20470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1B78E8E-32D6-DA24-B53A-C0DE6BAA8F92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BFEDF5BB-5AA2-3DDF-645F-25A39AE67688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1E34DE09-9563-11C3-0590-BB31E1945382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A3683FA5-3BA2-DF6A-899B-9A8BD907CC9C}"/>
                </a:ext>
              </a:extLst>
            </p:cNvPr>
            <p:cNvCxnSpPr/>
            <p:nvPr/>
          </p:nvCxnSpPr>
          <p:spPr>
            <a:xfrm>
              <a:off x="5749857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6070F837-3FF2-6D3F-0201-E0632887744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56A1AF53-685E-E573-AB17-9E8FEB6E030E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AFF87994-E119-51B4-BA47-8085B67353A2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28738F79-657E-EE8A-6327-B0D8511FC100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F8E6927B-F990-7105-00C6-F43BB86DE1BD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27EB0A55-6C12-1174-AED8-11588BE91A70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013AA945-8A5E-2A98-5F6F-7FF9C419D1D7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5BD738B9-1094-C40C-FF29-94FF8403839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3B271215-1E66-A293-D8A4-135FF5014DC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70C3270-DEFE-E1BF-FBAD-528C39918F3A}"/>
                </a:ext>
              </a:extLst>
            </p:cNvPr>
            <p:cNvCxnSpPr/>
            <p:nvPr/>
          </p:nvCxnSpPr>
          <p:spPr>
            <a:xfrm>
              <a:off x="9368159" y="2780197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FF42F85-1193-BAAE-F65E-102ADB6EBEF7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291247D7-D6EA-F2CB-F65E-9C5435E48373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A10ACDE3-A37D-2274-369D-6AEC3EFD5C24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4B7B497E-B0CD-5521-DAB4-224439FBE587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08A2E8F3-F184-DE94-F653-2381C6EEB5A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ZoneTexte 98">
            <a:extLst>
              <a:ext uri="{FF2B5EF4-FFF2-40B4-BE49-F238E27FC236}">
                <a16:creationId xmlns:a16="http://schemas.microsoft.com/office/drawing/2014/main" id="{A9067CA8-20AC-AC47-F2B4-C27F6550A952}"/>
              </a:ext>
            </a:extLst>
          </p:cNvPr>
          <p:cNvSpPr txBox="1"/>
          <p:nvPr/>
        </p:nvSpPr>
        <p:spPr>
          <a:xfrm>
            <a:off x="3350242" y="3478689"/>
            <a:ext cx="1026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2 210</a:t>
            </a:r>
          </a:p>
        </p:txBody>
      </p:sp>
      <p:sp>
        <p:nvSpPr>
          <p:cNvPr id="100" name="ZoneTexte 99">
            <a:extLst>
              <a:ext uri="{FF2B5EF4-FFF2-40B4-BE49-F238E27FC236}">
                <a16:creationId xmlns:a16="http://schemas.microsoft.com/office/drawing/2014/main" id="{95BD1EBB-D1F0-D2C9-4708-08ECFAC98DBE}"/>
              </a:ext>
            </a:extLst>
          </p:cNvPr>
          <p:cNvSpPr txBox="1"/>
          <p:nvPr/>
        </p:nvSpPr>
        <p:spPr>
          <a:xfrm>
            <a:off x="6523815" y="3483194"/>
            <a:ext cx="915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2 220</a:t>
            </a:r>
          </a:p>
        </p:txBody>
      </p:sp>
      <p:sp>
        <p:nvSpPr>
          <p:cNvPr id="101" name="ZoneTexte 100">
            <a:extLst>
              <a:ext uri="{FF2B5EF4-FFF2-40B4-BE49-F238E27FC236}">
                <a16:creationId xmlns:a16="http://schemas.microsoft.com/office/drawing/2014/main" id="{C372D0B1-966E-B42A-5BA4-1048B89956A2}"/>
              </a:ext>
            </a:extLst>
          </p:cNvPr>
          <p:cNvSpPr txBox="1"/>
          <p:nvPr/>
        </p:nvSpPr>
        <p:spPr>
          <a:xfrm>
            <a:off x="142203" y="3466874"/>
            <a:ext cx="915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2 200</a:t>
            </a:r>
          </a:p>
        </p:txBody>
      </p:sp>
      <p:sp>
        <p:nvSpPr>
          <p:cNvPr id="102" name="Légende : flèche courbée sans bordure 101">
            <a:extLst>
              <a:ext uri="{FF2B5EF4-FFF2-40B4-BE49-F238E27FC236}">
                <a16:creationId xmlns:a16="http://schemas.microsoft.com/office/drawing/2014/main" id="{FCE78054-581E-4D9D-62F1-A56FAF4CC8CD}"/>
              </a:ext>
            </a:extLst>
          </p:cNvPr>
          <p:cNvSpPr/>
          <p:nvPr/>
        </p:nvSpPr>
        <p:spPr>
          <a:xfrm>
            <a:off x="1926540" y="3030855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103" name="Légende : flèche courbée sans bordure 102">
            <a:extLst>
              <a:ext uri="{FF2B5EF4-FFF2-40B4-BE49-F238E27FC236}">
                <a16:creationId xmlns:a16="http://schemas.microsoft.com/office/drawing/2014/main" id="{1B7B46E3-A4E1-0A35-D939-1995B480A9EE}"/>
              </a:ext>
            </a:extLst>
          </p:cNvPr>
          <p:cNvSpPr/>
          <p:nvPr/>
        </p:nvSpPr>
        <p:spPr>
          <a:xfrm>
            <a:off x="8274328" y="3051865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104" name="Légende : flèche courbée sans bordure 103">
            <a:extLst>
              <a:ext uri="{FF2B5EF4-FFF2-40B4-BE49-F238E27FC236}">
                <a16:creationId xmlns:a16="http://schemas.microsoft.com/office/drawing/2014/main" id="{FC5081F9-ECD8-4103-5C3C-73AC23F1B390}"/>
              </a:ext>
            </a:extLst>
          </p:cNvPr>
          <p:cNvSpPr/>
          <p:nvPr/>
        </p:nvSpPr>
        <p:spPr>
          <a:xfrm>
            <a:off x="6034866" y="3051865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89D93D44-C362-A983-21F7-A6C41DAEFF9B}"/>
              </a:ext>
            </a:extLst>
          </p:cNvPr>
          <p:cNvCxnSpPr/>
          <p:nvPr/>
        </p:nvCxnSpPr>
        <p:spPr>
          <a:xfrm>
            <a:off x="234000" y="3988742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0120A20A-9648-A851-9B57-B5840C4BE0E8}"/>
              </a:ext>
            </a:extLst>
          </p:cNvPr>
          <p:cNvGrpSpPr/>
          <p:nvPr/>
        </p:nvGrpSpPr>
        <p:grpSpPr>
          <a:xfrm>
            <a:off x="-244821" y="3813939"/>
            <a:ext cx="10332550" cy="546600"/>
            <a:chOff x="-557971" y="2665597"/>
            <a:chExt cx="11707828" cy="546600"/>
          </a:xfrm>
        </p:grpSpPr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78194BB-8812-5CE4-4385-858950D8130E}"/>
                </a:ext>
              </a:extLst>
            </p:cNvPr>
            <p:cNvCxnSpPr/>
            <p:nvPr/>
          </p:nvCxnSpPr>
          <p:spPr>
            <a:xfrm>
              <a:off x="-557971" y="3200400"/>
              <a:ext cx="116256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8D7C69F6-F827-8893-B304-FD1C77B87D20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D6EABAC2-15BC-BBC2-5D03-D780CBBB2621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EB207423-C21F-0C58-D085-CE5CC3349C41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9858D226-F3BE-660F-9ADE-6675CD902633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B55E7803-F30B-ABB0-CBBE-47580D056A39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BD141DC4-BD93-92CC-8263-E9A8AD3306D8}"/>
                </a:ext>
              </a:extLst>
            </p:cNvPr>
            <p:cNvCxnSpPr/>
            <p:nvPr/>
          </p:nvCxnSpPr>
          <p:spPr>
            <a:xfrm>
              <a:off x="2142662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750DA4D0-355E-C9F6-24DC-66288AF6EAE3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C876918C-8BEB-E145-C9C7-EC2C4C8A8F34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BECB42D5-1DE3-2CBE-5C9B-F0AFEE21EDD0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A2C4DCE8-7EDC-4302-E64B-2DCBB9495EE7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2A08B2C3-4047-C445-4FE3-B026B48FE613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241DAE98-16E7-F337-5A51-895FBCAADA17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E8D81AD9-7C9A-5377-F17D-27DD4ADAE0E0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DC737A57-0F3F-235F-B74C-E43C3A007959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7615ED9B-05BE-748C-8639-4AD91515DF5A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CBFD7418-A438-710A-1E58-E5F1A0E95794}"/>
                </a:ext>
              </a:extLst>
            </p:cNvPr>
            <p:cNvCxnSpPr/>
            <p:nvPr/>
          </p:nvCxnSpPr>
          <p:spPr>
            <a:xfrm>
              <a:off x="5749857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DE998AC2-7ED5-17B8-57FF-791F77DC7F86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EA7875F-F748-FE24-31CA-0735F86DC971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B112DACA-BCBE-F8B1-0DD8-4372D7C9D674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62ADD20A-4B49-62BB-2F53-2237A1B4C01B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69D1802F-6A3D-B1A9-02FF-3B3E457C30ED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6B1FE8B-0C70-563F-38B6-281531967261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785BE734-66ED-8A00-E1AB-E0CE805BC85D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A941F613-33B2-6250-5077-A8E6E78ECD2B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877B64AC-2199-FA7F-BD7C-8BE488C3666A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D9B28164-379E-4A73-0CCD-A46125F2E53A}"/>
                </a:ext>
              </a:extLst>
            </p:cNvPr>
            <p:cNvCxnSpPr/>
            <p:nvPr/>
          </p:nvCxnSpPr>
          <p:spPr>
            <a:xfrm>
              <a:off x="9368159" y="2780197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E377A87F-21F5-A3FB-0C6A-2982F58B3AE0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28BF79E0-DAA7-3143-A88E-24D69701EF9B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559ABBD2-DE5E-2EF8-CE73-4BE9E000FB17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3143062-67AE-B72A-D6FE-7441FC20A5B0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A5381E05-5FAE-0B36-A0CA-C30FCB9606F2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ZoneTexte 67">
            <a:extLst>
              <a:ext uri="{FF2B5EF4-FFF2-40B4-BE49-F238E27FC236}">
                <a16:creationId xmlns:a16="http://schemas.microsoft.com/office/drawing/2014/main" id="{367D70AF-A3D9-C999-2439-6CD7F394BACD}"/>
              </a:ext>
            </a:extLst>
          </p:cNvPr>
          <p:cNvSpPr txBox="1"/>
          <p:nvPr/>
        </p:nvSpPr>
        <p:spPr>
          <a:xfrm>
            <a:off x="3350242" y="3478689"/>
            <a:ext cx="1026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2 210</a:t>
            </a: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77046A86-DFAD-4908-970C-E8BEFAD7E729}"/>
              </a:ext>
            </a:extLst>
          </p:cNvPr>
          <p:cNvSpPr txBox="1"/>
          <p:nvPr/>
        </p:nvSpPr>
        <p:spPr>
          <a:xfrm>
            <a:off x="6523815" y="3483194"/>
            <a:ext cx="915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2 220</a:t>
            </a: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635CAEC4-4E0C-34CB-1C9D-09FC7C825FBA}"/>
              </a:ext>
            </a:extLst>
          </p:cNvPr>
          <p:cNvSpPr txBox="1"/>
          <p:nvPr/>
        </p:nvSpPr>
        <p:spPr>
          <a:xfrm>
            <a:off x="142203" y="3466874"/>
            <a:ext cx="915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2 200</a:t>
            </a:r>
          </a:p>
        </p:txBody>
      </p:sp>
      <p:sp>
        <p:nvSpPr>
          <p:cNvPr id="71" name="Légende : flèche courbée sans bordure 70">
            <a:extLst>
              <a:ext uri="{FF2B5EF4-FFF2-40B4-BE49-F238E27FC236}">
                <a16:creationId xmlns:a16="http://schemas.microsoft.com/office/drawing/2014/main" id="{C9A5F974-4BB9-CDC9-DA0F-6F8073912717}"/>
              </a:ext>
            </a:extLst>
          </p:cNvPr>
          <p:cNvSpPr/>
          <p:nvPr/>
        </p:nvSpPr>
        <p:spPr>
          <a:xfrm>
            <a:off x="1926540" y="3030855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72" name="Légende : flèche courbée sans bordure 71">
            <a:extLst>
              <a:ext uri="{FF2B5EF4-FFF2-40B4-BE49-F238E27FC236}">
                <a16:creationId xmlns:a16="http://schemas.microsoft.com/office/drawing/2014/main" id="{E027FDC2-BE29-5A46-66B8-6879DCA51136}"/>
              </a:ext>
            </a:extLst>
          </p:cNvPr>
          <p:cNvSpPr/>
          <p:nvPr/>
        </p:nvSpPr>
        <p:spPr>
          <a:xfrm>
            <a:off x="8274328" y="3051865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73" name="Légende : flèche courbée sans bordure 72">
            <a:extLst>
              <a:ext uri="{FF2B5EF4-FFF2-40B4-BE49-F238E27FC236}">
                <a16:creationId xmlns:a16="http://schemas.microsoft.com/office/drawing/2014/main" id="{C370CB5D-4839-D42F-AF7C-958813F5E5C8}"/>
              </a:ext>
            </a:extLst>
          </p:cNvPr>
          <p:cNvSpPr/>
          <p:nvPr/>
        </p:nvSpPr>
        <p:spPr>
          <a:xfrm>
            <a:off x="6034866" y="3051865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cxnSp>
        <p:nvCxnSpPr>
          <p:cNvPr id="74" name="Connecteur droit 73">
            <a:extLst>
              <a:ext uri="{FF2B5EF4-FFF2-40B4-BE49-F238E27FC236}">
                <a16:creationId xmlns:a16="http://schemas.microsoft.com/office/drawing/2014/main" id="{04193D1E-8A25-D7E2-10E2-EA0770126AE2}"/>
              </a:ext>
            </a:extLst>
          </p:cNvPr>
          <p:cNvCxnSpPr/>
          <p:nvPr/>
        </p:nvCxnSpPr>
        <p:spPr>
          <a:xfrm>
            <a:off x="234000" y="3988742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ZoneTexte 74">
            <a:extLst>
              <a:ext uri="{FF2B5EF4-FFF2-40B4-BE49-F238E27FC236}">
                <a16:creationId xmlns:a16="http://schemas.microsoft.com/office/drawing/2014/main" id="{5AC70F22-1C0B-A02A-B313-5BED7D92654E}"/>
              </a:ext>
            </a:extLst>
          </p:cNvPr>
          <p:cNvSpPr txBox="1"/>
          <p:nvPr/>
        </p:nvSpPr>
        <p:spPr>
          <a:xfrm>
            <a:off x="1599729" y="2960463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2 203</a:t>
            </a: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5D2E8A79-B42E-B20C-00BC-0AA6CAB51850}"/>
              </a:ext>
            </a:extLst>
          </p:cNvPr>
          <p:cNvSpPr txBox="1"/>
          <p:nvPr/>
        </p:nvSpPr>
        <p:spPr>
          <a:xfrm>
            <a:off x="5639760" y="2981492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2 216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3746571A-65DC-D617-1EDE-F7A489C3E47F}"/>
              </a:ext>
            </a:extLst>
          </p:cNvPr>
          <p:cNvSpPr txBox="1"/>
          <p:nvPr/>
        </p:nvSpPr>
        <p:spPr>
          <a:xfrm>
            <a:off x="7894137" y="2981492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2 223</a:t>
            </a:r>
          </a:p>
        </p:txBody>
      </p:sp>
    </p:spTree>
    <p:extLst>
      <p:ext uri="{BB962C8B-B14F-4D97-AF65-F5344CB8AC3E}">
        <p14:creationId xmlns:p14="http://schemas.microsoft.com/office/powerpoint/2010/main" val="311479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A4897D-C211-918E-836C-5576EAEEFF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BB33CA-E3BE-84C0-671B-D1DEE5DC3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68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nombres manquants.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F995B03-6CD8-C9BB-9EB7-E893879695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8BD3BCBA-9795-5488-0D74-5B64D5985528}"/>
              </a:ext>
            </a:extLst>
          </p:cNvPr>
          <p:cNvGrpSpPr/>
          <p:nvPr/>
        </p:nvGrpSpPr>
        <p:grpSpPr>
          <a:xfrm>
            <a:off x="-244821" y="3813939"/>
            <a:ext cx="10332550" cy="546600"/>
            <a:chOff x="-557971" y="2665597"/>
            <a:chExt cx="11707828" cy="546600"/>
          </a:xfrm>
        </p:grpSpPr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528687E5-CFFB-8733-137C-1BBB521393B8}"/>
                </a:ext>
              </a:extLst>
            </p:cNvPr>
            <p:cNvCxnSpPr/>
            <p:nvPr/>
          </p:nvCxnSpPr>
          <p:spPr>
            <a:xfrm>
              <a:off x="-557971" y="3200400"/>
              <a:ext cx="116256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B731F655-542E-386E-9CD4-86CB86FB2C68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A5398502-6F97-910F-0773-4E3166041B5F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64D5AAE-68B0-45D7-5805-324AABD6BD56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12661073-5090-57C4-0F18-C6175677A43A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646F59FE-9E39-AB81-DA9F-93ECC84B7199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93CD7330-F6DF-E197-5928-A209C7467BB3}"/>
                </a:ext>
              </a:extLst>
            </p:cNvPr>
            <p:cNvCxnSpPr/>
            <p:nvPr/>
          </p:nvCxnSpPr>
          <p:spPr>
            <a:xfrm>
              <a:off x="2142662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5BD1490-B768-61FC-AD88-8C957C376524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10BCB4C-46D0-B8D9-D47A-0D8F9C89432D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6BB83FE9-E26D-8C3D-E044-E8F32DAC1D34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0816ACE2-FB42-F388-E6C3-73D10A1A4712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03BE1C51-B9ED-C0A7-AD4B-C9E27DB01D29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B7B6C8DF-7B87-B723-EE22-2543D1B964C3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B9CEFB2D-E8C3-407F-44E9-1F63D2D6150C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27FDC1D-3AB3-9638-4409-CCD8E85E1385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75713F94-62B4-6629-F89E-67A3E2FD32A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7C015BD0-0B76-29B2-B943-439E85D4131B}"/>
                </a:ext>
              </a:extLst>
            </p:cNvPr>
            <p:cNvCxnSpPr/>
            <p:nvPr/>
          </p:nvCxnSpPr>
          <p:spPr>
            <a:xfrm>
              <a:off x="5749857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18705C34-A2C3-4DBA-9720-E84B3A9A6907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AFDD25D4-F08A-C79B-CC93-744DDFD39904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C619DED-20D4-FC36-77E7-A54C048AD9CD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C49A5A71-D06F-67F3-C6FD-08D713CE042E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F0E47C9-0AD1-0FEE-D280-81C7B9DFF26C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D16D92EC-650E-4FD2-2451-D6AD378692ED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539DBD5F-49E7-48C6-E396-C4B09D174480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9EDA3179-B72B-2E80-E9FB-9B80E06C9ED5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671B03E1-FBC7-E8FD-A199-2FF529BB20B4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8A37AA6C-C218-A838-CED8-0B9ABDB17279}"/>
                </a:ext>
              </a:extLst>
            </p:cNvPr>
            <p:cNvCxnSpPr/>
            <p:nvPr/>
          </p:nvCxnSpPr>
          <p:spPr>
            <a:xfrm>
              <a:off x="9368159" y="2780197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6AE0DC2A-9039-B93F-F7F2-82F65D157E3A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D1268DD9-70CF-3872-9BAE-9037DC97F6D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A576A0F0-94CB-558F-13EA-43DDE6CCC7F8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AA25FB81-C5A2-41AD-DB5A-0A5AB0EA202B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1C2E0CED-B7B8-85AD-C209-68BCB4441692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ZoneTexte 98">
            <a:extLst>
              <a:ext uri="{FF2B5EF4-FFF2-40B4-BE49-F238E27FC236}">
                <a16:creationId xmlns:a16="http://schemas.microsoft.com/office/drawing/2014/main" id="{13EACF4F-36CC-F286-768C-517306F49C15}"/>
              </a:ext>
            </a:extLst>
          </p:cNvPr>
          <p:cNvSpPr txBox="1"/>
          <p:nvPr/>
        </p:nvSpPr>
        <p:spPr>
          <a:xfrm>
            <a:off x="3350242" y="3478689"/>
            <a:ext cx="1026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4 960</a:t>
            </a:r>
          </a:p>
        </p:txBody>
      </p:sp>
      <p:sp>
        <p:nvSpPr>
          <p:cNvPr id="100" name="ZoneTexte 99">
            <a:extLst>
              <a:ext uri="{FF2B5EF4-FFF2-40B4-BE49-F238E27FC236}">
                <a16:creationId xmlns:a16="http://schemas.microsoft.com/office/drawing/2014/main" id="{70984B07-77C8-FE2B-3429-3040DE0B7AE4}"/>
              </a:ext>
            </a:extLst>
          </p:cNvPr>
          <p:cNvSpPr txBox="1"/>
          <p:nvPr/>
        </p:nvSpPr>
        <p:spPr>
          <a:xfrm>
            <a:off x="6523815" y="3483194"/>
            <a:ext cx="915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4 970</a:t>
            </a:r>
          </a:p>
        </p:txBody>
      </p:sp>
      <p:sp>
        <p:nvSpPr>
          <p:cNvPr id="101" name="ZoneTexte 100">
            <a:extLst>
              <a:ext uri="{FF2B5EF4-FFF2-40B4-BE49-F238E27FC236}">
                <a16:creationId xmlns:a16="http://schemas.microsoft.com/office/drawing/2014/main" id="{3C3B3489-DB6C-B655-967C-3E3375EF2F24}"/>
              </a:ext>
            </a:extLst>
          </p:cNvPr>
          <p:cNvSpPr txBox="1"/>
          <p:nvPr/>
        </p:nvSpPr>
        <p:spPr>
          <a:xfrm>
            <a:off x="142203" y="3466874"/>
            <a:ext cx="915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4 950</a:t>
            </a:r>
          </a:p>
        </p:txBody>
      </p:sp>
      <p:sp>
        <p:nvSpPr>
          <p:cNvPr id="102" name="Légende : flèche courbée sans bordure 101">
            <a:extLst>
              <a:ext uri="{FF2B5EF4-FFF2-40B4-BE49-F238E27FC236}">
                <a16:creationId xmlns:a16="http://schemas.microsoft.com/office/drawing/2014/main" id="{E3929F36-FA87-BA4A-7B77-A8E33C721872}"/>
              </a:ext>
            </a:extLst>
          </p:cNvPr>
          <p:cNvSpPr/>
          <p:nvPr/>
        </p:nvSpPr>
        <p:spPr>
          <a:xfrm>
            <a:off x="2563248" y="2956719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103" name="Légende : flèche courbée sans bordure 102">
            <a:extLst>
              <a:ext uri="{FF2B5EF4-FFF2-40B4-BE49-F238E27FC236}">
                <a16:creationId xmlns:a16="http://schemas.microsoft.com/office/drawing/2014/main" id="{E46D39DB-6C8E-9850-217C-5E717B5788D5}"/>
              </a:ext>
            </a:extLst>
          </p:cNvPr>
          <p:cNvSpPr/>
          <p:nvPr/>
        </p:nvSpPr>
        <p:spPr>
          <a:xfrm>
            <a:off x="7936982" y="3006981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104" name="Légende : flèche courbée sans bordure 103">
            <a:extLst>
              <a:ext uri="{FF2B5EF4-FFF2-40B4-BE49-F238E27FC236}">
                <a16:creationId xmlns:a16="http://schemas.microsoft.com/office/drawing/2014/main" id="{7A975337-44E7-7418-8630-441630BF4773}"/>
              </a:ext>
            </a:extLst>
          </p:cNvPr>
          <p:cNvSpPr/>
          <p:nvPr/>
        </p:nvSpPr>
        <p:spPr>
          <a:xfrm>
            <a:off x="5443839" y="3006982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0E4DDAE6-EDB0-C414-B789-4FE02AD4E6FE}"/>
              </a:ext>
            </a:extLst>
          </p:cNvPr>
          <p:cNvCxnSpPr/>
          <p:nvPr/>
        </p:nvCxnSpPr>
        <p:spPr>
          <a:xfrm>
            <a:off x="234000" y="3988742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5392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D783DE-5D05-1B25-55A2-AA146FFB69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D52CCD-972F-7DC0-4466-EFA72D7ED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1E08A5F-30EA-5910-7B27-1BAC77E6B5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91B4B22-5420-C2E8-B30F-0AE556738066}"/>
              </a:ext>
            </a:extLst>
          </p:cNvPr>
          <p:cNvGrpSpPr/>
          <p:nvPr/>
        </p:nvGrpSpPr>
        <p:grpSpPr>
          <a:xfrm>
            <a:off x="-244821" y="3813939"/>
            <a:ext cx="10332550" cy="546600"/>
            <a:chOff x="-557971" y="2665597"/>
            <a:chExt cx="11707828" cy="546600"/>
          </a:xfrm>
        </p:grpSpPr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EAA54AB5-AA8F-1EE6-6669-77EFEA207DF9}"/>
                </a:ext>
              </a:extLst>
            </p:cNvPr>
            <p:cNvCxnSpPr/>
            <p:nvPr/>
          </p:nvCxnSpPr>
          <p:spPr>
            <a:xfrm>
              <a:off x="-557971" y="3200400"/>
              <a:ext cx="116256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02700F8C-0CDF-DCB3-0913-A0CD82F97C33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8D432986-FE02-F248-DD00-8B19CE441C6C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31FBFF23-2E5E-EEC8-D95B-52A8C0634309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792E5871-A791-C00F-CA56-F780A0644FC4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4500D164-7D53-7211-81AD-17AE8B1F57A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75A618A6-0C6B-23C3-5B97-CAD36A472B94}"/>
                </a:ext>
              </a:extLst>
            </p:cNvPr>
            <p:cNvCxnSpPr/>
            <p:nvPr/>
          </p:nvCxnSpPr>
          <p:spPr>
            <a:xfrm>
              <a:off x="2142662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37BCB0D4-3ACC-5FE1-5DD2-6B600FA8257C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1ACFB46F-69D8-5624-CA32-41FF29A5369F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B30E5828-6824-8CA7-2E47-9871EF014DA0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CAECAA55-397B-1EE0-E67A-9188FD77F493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C7A5C416-C222-EF4C-0E37-6F07B3056EC8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5759168E-ADA1-2496-0474-CB47414E9E5C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6706F72D-ED62-7781-98E9-801038A4251D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7FE0C7F6-F2E3-1E58-F1AB-BEF40EC21D82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1BF8DF54-FD74-F11C-8E5E-992BDA377B02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2CDB66DC-D600-A4DF-E0E2-DE268C08D6DC}"/>
                </a:ext>
              </a:extLst>
            </p:cNvPr>
            <p:cNvCxnSpPr/>
            <p:nvPr/>
          </p:nvCxnSpPr>
          <p:spPr>
            <a:xfrm>
              <a:off x="5749857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1A990181-9C04-1B0A-DC6A-7DBDACC3407A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20ACF4BF-00D4-8D22-6487-D18AC7852F58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44346952-1A9E-A9C2-F706-17D090F268A2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70B1FF7B-3B97-16BB-AE41-5FFDFB9923C7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94E53003-E673-1D63-420C-4631A0C16AAE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58DC2368-4B52-2C2E-C691-B03316720D9E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619E43CC-84EF-CA4C-5E32-C68CD344F8E0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69B7CB14-3E90-35AF-4653-237E7C8C4075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47104532-3D5D-A6AE-B8D4-EEF5504A076A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BC49D4ED-46AD-2665-8AA0-5684838BCF51}"/>
                </a:ext>
              </a:extLst>
            </p:cNvPr>
            <p:cNvCxnSpPr/>
            <p:nvPr/>
          </p:nvCxnSpPr>
          <p:spPr>
            <a:xfrm>
              <a:off x="9368159" y="2780197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4FC3C226-1BCB-ACA2-254F-3F2450F9CE3B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EEC2051-B8A2-104B-5578-A39B82A22325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626171E0-D052-6F7D-6515-E488D83B4B04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9CF80B5E-33E8-19B9-E514-D076902F60BA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BB511CF3-7225-146D-DA00-99A7BE253FC0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ZoneTexte 79">
            <a:extLst>
              <a:ext uri="{FF2B5EF4-FFF2-40B4-BE49-F238E27FC236}">
                <a16:creationId xmlns:a16="http://schemas.microsoft.com/office/drawing/2014/main" id="{44BA5286-50F0-ADB7-94D4-6B6AD8AA657E}"/>
              </a:ext>
            </a:extLst>
          </p:cNvPr>
          <p:cNvSpPr txBox="1"/>
          <p:nvPr/>
        </p:nvSpPr>
        <p:spPr>
          <a:xfrm>
            <a:off x="3350242" y="3478689"/>
            <a:ext cx="1026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4 960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631ADC1B-794E-74A2-9FDB-F340B42A4BBF}"/>
              </a:ext>
            </a:extLst>
          </p:cNvPr>
          <p:cNvSpPr txBox="1"/>
          <p:nvPr/>
        </p:nvSpPr>
        <p:spPr>
          <a:xfrm>
            <a:off x="6523815" y="3483194"/>
            <a:ext cx="915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4 970</a:t>
            </a:r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82BF9184-0FE4-A488-8F45-9F40192F7D15}"/>
              </a:ext>
            </a:extLst>
          </p:cNvPr>
          <p:cNvSpPr txBox="1"/>
          <p:nvPr/>
        </p:nvSpPr>
        <p:spPr>
          <a:xfrm>
            <a:off x="142203" y="3466874"/>
            <a:ext cx="915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4 950</a:t>
            </a:r>
          </a:p>
        </p:txBody>
      </p:sp>
      <p:sp>
        <p:nvSpPr>
          <p:cNvPr id="83" name="Légende : flèche courbée sans bordure 82">
            <a:extLst>
              <a:ext uri="{FF2B5EF4-FFF2-40B4-BE49-F238E27FC236}">
                <a16:creationId xmlns:a16="http://schemas.microsoft.com/office/drawing/2014/main" id="{F3343066-706F-0719-956C-A6F0E37FACA5}"/>
              </a:ext>
            </a:extLst>
          </p:cNvPr>
          <p:cNvSpPr/>
          <p:nvPr/>
        </p:nvSpPr>
        <p:spPr>
          <a:xfrm>
            <a:off x="2563248" y="2956719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84" name="Légende : flèche courbée sans bordure 83">
            <a:extLst>
              <a:ext uri="{FF2B5EF4-FFF2-40B4-BE49-F238E27FC236}">
                <a16:creationId xmlns:a16="http://schemas.microsoft.com/office/drawing/2014/main" id="{08545D5D-C7C1-657D-1940-5F8F4F846B2A}"/>
              </a:ext>
            </a:extLst>
          </p:cNvPr>
          <p:cNvSpPr/>
          <p:nvPr/>
        </p:nvSpPr>
        <p:spPr>
          <a:xfrm>
            <a:off x="7936982" y="3006981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85" name="Légende : flèche courbée sans bordure 84">
            <a:extLst>
              <a:ext uri="{FF2B5EF4-FFF2-40B4-BE49-F238E27FC236}">
                <a16:creationId xmlns:a16="http://schemas.microsoft.com/office/drawing/2014/main" id="{C5475A8F-4C05-26AD-5C95-750D8AFDD7AE}"/>
              </a:ext>
            </a:extLst>
          </p:cNvPr>
          <p:cNvSpPr/>
          <p:nvPr/>
        </p:nvSpPr>
        <p:spPr>
          <a:xfrm>
            <a:off x="5443839" y="3006982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5DCB43D9-795A-47B4-DC9B-CB4B2208273D}"/>
              </a:ext>
            </a:extLst>
          </p:cNvPr>
          <p:cNvCxnSpPr/>
          <p:nvPr/>
        </p:nvCxnSpPr>
        <p:spPr>
          <a:xfrm>
            <a:off x="234000" y="3988742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ZoneTexte 74">
            <a:extLst>
              <a:ext uri="{FF2B5EF4-FFF2-40B4-BE49-F238E27FC236}">
                <a16:creationId xmlns:a16="http://schemas.microsoft.com/office/drawing/2014/main" id="{AA501688-C392-46F2-4900-AD883BA177F3}"/>
              </a:ext>
            </a:extLst>
          </p:cNvPr>
          <p:cNvSpPr txBox="1"/>
          <p:nvPr/>
        </p:nvSpPr>
        <p:spPr>
          <a:xfrm>
            <a:off x="2180875" y="2881317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4 955</a:t>
            </a: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999D8EE2-CFC4-9CBE-4A28-47979D32786F}"/>
              </a:ext>
            </a:extLst>
          </p:cNvPr>
          <p:cNvSpPr txBox="1"/>
          <p:nvPr/>
        </p:nvSpPr>
        <p:spPr>
          <a:xfrm>
            <a:off x="5004336" y="2902381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4 964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D174BA34-DC7D-8E00-A366-CCD657D79E6E}"/>
              </a:ext>
            </a:extLst>
          </p:cNvPr>
          <p:cNvSpPr txBox="1"/>
          <p:nvPr/>
        </p:nvSpPr>
        <p:spPr>
          <a:xfrm>
            <a:off x="7557288" y="2902381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4 972</a:t>
            </a:r>
          </a:p>
        </p:txBody>
      </p:sp>
    </p:spTree>
    <p:extLst>
      <p:ext uri="{BB962C8B-B14F-4D97-AF65-F5344CB8AC3E}">
        <p14:creationId xmlns:p14="http://schemas.microsoft.com/office/powerpoint/2010/main" val="1475345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18BD23-A3A3-8CE5-9DD9-BE5CEC19A6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63D1E8-1088-1ED1-DF27-8882C53E4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68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nombres manquants.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EB61A4F-797A-CCF7-297B-B57F43106B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A8A47C49-067F-3E86-E6BE-24B39678F418}"/>
              </a:ext>
            </a:extLst>
          </p:cNvPr>
          <p:cNvGrpSpPr/>
          <p:nvPr/>
        </p:nvGrpSpPr>
        <p:grpSpPr>
          <a:xfrm>
            <a:off x="-244821" y="3813939"/>
            <a:ext cx="10332550" cy="546600"/>
            <a:chOff x="-557971" y="2665597"/>
            <a:chExt cx="11707828" cy="546600"/>
          </a:xfrm>
        </p:grpSpPr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D5B14C2-034C-E817-9FCB-660F0A36B86D}"/>
                </a:ext>
              </a:extLst>
            </p:cNvPr>
            <p:cNvCxnSpPr/>
            <p:nvPr/>
          </p:nvCxnSpPr>
          <p:spPr>
            <a:xfrm>
              <a:off x="-557971" y="3200400"/>
              <a:ext cx="116256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76104B84-2E32-B2AC-DCB4-C905A3A1A0B0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06D68B92-776C-9D41-9B4B-A9E894A3CB17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4469F613-336D-8CF7-AD36-7528CE916E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177D09B-6520-5EF7-AD8B-7268B11EA7DB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131B800D-979D-C7A4-BC26-C9876642DB46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974FC779-3881-D267-0585-62B904F3686B}"/>
                </a:ext>
              </a:extLst>
            </p:cNvPr>
            <p:cNvCxnSpPr/>
            <p:nvPr/>
          </p:nvCxnSpPr>
          <p:spPr>
            <a:xfrm>
              <a:off x="2142662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1F250336-80FA-AF55-1C9D-8A4813ED11D8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BD21BBB-DC56-4B63-01FF-32BAB697B07E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6990C67B-2634-5633-5B01-D7D16AF8FF9C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7DA8A903-0B92-FB89-7D50-B6D7E3B74691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B75AD0A5-0330-A406-46D7-ED04BCCA909F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20FAB87F-F7C7-8E46-FAD1-C893A89021AC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B0D645E-40EA-7188-0C58-682EC680758A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BFBF3C26-5F95-B566-624E-EBE8F2616F7B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5953037C-E6C0-9C23-78DA-B56964E2936C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B9D3225A-69AD-A185-6852-7DAB3DD8FD12}"/>
                </a:ext>
              </a:extLst>
            </p:cNvPr>
            <p:cNvCxnSpPr/>
            <p:nvPr/>
          </p:nvCxnSpPr>
          <p:spPr>
            <a:xfrm>
              <a:off x="5749857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0D61FA6-8B6E-76CD-6916-A067E6807AA4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B15D3008-3943-D6CD-DA7F-5C554C558495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9F96EADA-7D23-F539-14E6-0FD3F46D61A9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5D6AC75B-4BE9-6998-0FFA-E7CFC64CC460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06B4CAFD-1B35-6CAF-7ADE-9749D9D414BF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E4C6FABF-CDF4-2721-032F-5B4E142D749F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A96F693F-6A25-9878-A6AD-2ACAF1490332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679633D-FFE8-4C51-CE93-89D4801FE19E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C0F64584-1380-EB90-8E08-30542E62CBAB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F273CFE1-B845-6A6F-1323-013FDC5C222C}"/>
                </a:ext>
              </a:extLst>
            </p:cNvPr>
            <p:cNvCxnSpPr/>
            <p:nvPr/>
          </p:nvCxnSpPr>
          <p:spPr>
            <a:xfrm>
              <a:off x="9368159" y="2780197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F64ABFE-4469-986A-5C34-52636218592B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88A43649-8DF1-A4A4-03E5-6E3298582C00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BAC7A428-86C9-26EA-93F6-046A0BEC99DE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7AE828AD-CA98-2C3E-5DDF-F30009D89395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48970EAC-E215-1F97-E69C-52475031CAA2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ZoneTexte 98">
            <a:extLst>
              <a:ext uri="{FF2B5EF4-FFF2-40B4-BE49-F238E27FC236}">
                <a16:creationId xmlns:a16="http://schemas.microsoft.com/office/drawing/2014/main" id="{D1DE1F24-3D52-FF72-9DB3-426F196A0531}"/>
              </a:ext>
            </a:extLst>
          </p:cNvPr>
          <p:cNvSpPr txBox="1"/>
          <p:nvPr/>
        </p:nvSpPr>
        <p:spPr>
          <a:xfrm>
            <a:off x="3350242" y="3478689"/>
            <a:ext cx="1026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7 010</a:t>
            </a:r>
          </a:p>
        </p:txBody>
      </p:sp>
      <p:sp>
        <p:nvSpPr>
          <p:cNvPr id="100" name="ZoneTexte 99">
            <a:extLst>
              <a:ext uri="{FF2B5EF4-FFF2-40B4-BE49-F238E27FC236}">
                <a16:creationId xmlns:a16="http://schemas.microsoft.com/office/drawing/2014/main" id="{6B951E47-B666-BB8F-1034-640162AF986B}"/>
              </a:ext>
            </a:extLst>
          </p:cNvPr>
          <p:cNvSpPr txBox="1"/>
          <p:nvPr/>
        </p:nvSpPr>
        <p:spPr>
          <a:xfrm>
            <a:off x="6523815" y="3483194"/>
            <a:ext cx="915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7 020</a:t>
            </a:r>
          </a:p>
        </p:txBody>
      </p:sp>
      <p:sp>
        <p:nvSpPr>
          <p:cNvPr id="101" name="ZoneTexte 100">
            <a:extLst>
              <a:ext uri="{FF2B5EF4-FFF2-40B4-BE49-F238E27FC236}">
                <a16:creationId xmlns:a16="http://schemas.microsoft.com/office/drawing/2014/main" id="{3D639FD1-D102-3621-D23D-A1BF9DC0D44B}"/>
              </a:ext>
            </a:extLst>
          </p:cNvPr>
          <p:cNvSpPr txBox="1"/>
          <p:nvPr/>
        </p:nvSpPr>
        <p:spPr>
          <a:xfrm>
            <a:off x="142203" y="3466874"/>
            <a:ext cx="915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7 000</a:t>
            </a:r>
          </a:p>
        </p:txBody>
      </p:sp>
      <p:sp>
        <p:nvSpPr>
          <p:cNvPr id="102" name="Légende : flèche courbée sans bordure 101">
            <a:extLst>
              <a:ext uri="{FF2B5EF4-FFF2-40B4-BE49-F238E27FC236}">
                <a16:creationId xmlns:a16="http://schemas.microsoft.com/office/drawing/2014/main" id="{35937738-5F77-1013-F785-EA236A1C158D}"/>
              </a:ext>
            </a:extLst>
          </p:cNvPr>
          <p:cNvSpPr/>
          <p:nvPr/>
        </p:nvSpPr>
        <p:spPr>
          <a:xfrm>
            <a:off x="1582741" y="3032113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103" name="Légende : flèche courbée sans bordure 102">
            <a:extLst>
              <a:ext uri="{FF2B5EF4-FFF2-40B4-BE49-F238E27FC236}">
                <a16:creationId xmlns:a16="http://schemas.microsoft.com/office/drawing/2014/main" id="{63B75B6F-8EE3-E086-102E-65CEFBE50BFE}"/>
              </a:ext>
            </a:extLst>
          </p:cNvPr>
          <p:cNvSpPr/>
          <p:nvPr/>
        </p:nvSpPr>
        <p:spPr>
          <a:xfrm>
            <a:off x="6068393" y="3032112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104" name="Légende : flèche courbée sans bordure 103">
            <a:extLst>
              <a:ext uri="{FF2B5EF4-FFF2-40B4-BE49-F238E27FC236}">
                <a16:creationId xmlns:a16="http://schemas.microsoft.com/office/drawing/2014/main" id="{AA3855D3-23A3-ED15-EFCA-75ADA3D4258C}"/>
              </a:ext>
            </a:extLst>
          </p:cNvPr>
          <p:cNvSpPr/>
          <p:nvPr/>
        </p:nvSpPr>
        <p:spPr>
          <a:xfrm>
            <a:off x="4499468" y="3032113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F5623E7F-450C-4D69-6B62-04FF011E00FD}"/>
              </a:ext>
            </a:extLst>
          </p:cNvPr>
          <p:cNvCxnSpPr/>
          <p:nvPr/>
        </p:nvCxnSpPr>
        <p:spPr>
          <a:xfrm>
            <a:off x="234000" y="3988742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1095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16439D-76D2-1EE2-10C4-31A98C61F0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228BB4-45DE-8B36-A602-E30551E42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716D339-AA76-25D7-E8B1-BF4F4B498B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392B45CC-B6A3-8655-504A-103628509480}"/>
              </a:ext>
            </a:extLst>
          </p:cNvPr>
          <p:cNvGrpSpPr/>
          <p:nvPr/>
        </p:nvGrpSpPr>
        <p:grpSpPr>
          <a:xfrm>
            <a:off x="-244821" y="3813939"/>
            <a:ext cx="10332550" cy="546600"/>
            <a:chOff x="-557971" y="2665597"/>
            <a:chExt cx="11707828" cy="546600"/>
          </a:xfrm>
        </p:grpSpPr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330307AD-9202-5196-4B78-92A28C4C6244}"/>
                </a:ext>
              </a:extLst>
            </p:cNvPr>
            <p:cNvCxnSpPr/>
            <p:nvPr/>
          </p:nvCxnSpPr>
          <p:spPr>
            <a:xfrm>
              <a:off x="-557971" y="3200400"/>
              <a:ext cx="116256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27075956-E3DB-F193-D2D9-3D80F90824DB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6CA36A03-CC4A-529D-B713-5E7E47B53705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93E1010A-79F1-D4F0-EC99-6456F932C9DC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52972B1B-D842-8453-AADF-26E9D8EA94E3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56E5460A-3CA7-E6D3-5654-0767EAE5BF82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B9FA33AD-A80D-17E2-941D-FEF827E427F4}"/>
                </a:ext>
              </a:extLst>
            </p:cNvPr>
            <p:cNvCxnSpPr/>
            <p:nvPr/>
          </p:nvCxnSpPr>
          <p:spPr>
            <a:xfrm>
              <a:off x="2142662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6FC7EA94-FB33-0E28-196D-1B9135D98385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E651F49B-3C25-6E70-016B-92476EA2A90D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48F8475-C06C-643E-DDDD-D03FF2F9FEBD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C17646FB-93EF-29BB-A5ED-57DB941C6B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B7E852A6-0A54-A9E5-46FD-8E8CF7E25431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65EC0D84-65C3-18BE-3FE3-5F5077E01283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61D1281B-4732-2F9F-C0E5-409315B89A6D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3603A17E-CB32-04C3-EF6D-E20F44F18D3F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907497A3-9929-DDFD-7851-6E6BD00630DA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B5BBDF48-F950-353E-A03C-8DC7B632E094}"/>
                </a:ext>
              </a:extLst>
            </p:cNvPr>
            <p:cNvCxnSpPr/>
            <p:nvPr/>
          </p:nvCxnSpPr>
          <p:spPr>
            <a:xfrm>
              <a:off x="5749857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0BD3B7B0-A43F-D531-6343-9DEFFD0F08EA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E8CEBF2D-1EF7-3AF0-1735-BE3F2BE28888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4723C31A-F60D-FA67-BE63-CB9A19DAA9A0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22A988E8-11DD-F547-C387-FF130353604E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5DF7AF84-9378-BCD8-37A4-62369ED9124D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2B2EA103-A7A2-6576-3181-4433CCAC53F4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12033B22-D393-63C7-67CF-5FD0E7135788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7462EE97-8DAE-C8D7-01ED-6E6B2334C3D4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FB8E0FB4-2D79-6289-1149-090D2035A4B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C8180F97-C07A-F4CA-4784-7F314121A182}"/>
                </a:ext>
              </a:extLst>
            </p:cNvPr>
            <p:cNvCxnSpPr/>
            <p:nvPr/>
          </p:nvCxnSpPr>
          <p:spPr>
            <a:xfrm>
              <a:off x="9368159" y="2780197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15153135-43C4-B69C-828D-F33AD045B221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19441D2B-9F1F-A70D-817B-D7A29201671D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474B4DD8-1662-93CC-727E-F24BF191F419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0E6E7A41-DDC2-CF60-002F-A14CB9FEFD9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81EA69CF-CFFA-5AB9-C6A8-A3A42CC7BB9F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ZoneTexte 67">
            <a:extLst>
              <a:ext uri="{FF2B5EF4-FFF2-40B4-BE49-F238E27FC236}">
                <a16:creationId xmlns:a16="http://schemas.microsoft.com/office/drawing/2014/main" id="{D9338913-0ECB-C892-0BAE-86BD4EEC00B0}"/>
              </a:ext>
            </a:extLst>
          </p:cNvPr>
          <p:cNvSpPr txBox="1"/>
          <p:nvPr/>
        </p:nvSpPr>
        <p:spPr>
          <a:xfrm>
            <a:off x="3350242" y="3478689"/>
            <a:ext cx="1026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7 010</a:t>
            </a: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DACBAC04-F422-045F-50EE-F4E706A83013}"/>
              </a:ext>
            </a:extLst>
          </p:cNvPr>
          <p:cNvSpPr txBox="1"/>
          <p:nvPr/>
        </p:nvSpPr>
        <p:spPr>
          <a:xfrm>
            <a:off x="6523815" y="3483194"/>
            <a:ext cx="915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7 020</a:t>
            </a: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0FC4E252-C682-F984-ED53-98B503CF456E}"/>
              </a:ext>
            </a:extLst>
          </p:cNvPr>
          <p:cNvSpPr txBox="1"/>
          <p:nvPr/>
        </p:nvSpPr>
        <p:spPr>
          <a:xfrm>
            <a:off x="142203" y="3466874"/>
            <a:ext cx="915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7 000</a:t>
            </a:r>
          </a:p>
        </p:txBody>
      </p:sp>
      <p:sp>
        <p:nvSpPr>
          <p:cNvPr id="71" name="Légende : flèche courbée sans bordure 70">
            <a:extLst>
              <a:ext uri="{FF2B5EF4-FFF2-40B4-BE49-F238E27FC236}">
                <a16:creationId xmlns:a16="http://schemas.microsoft.com/office/drawing/2014/main" id="{B59EEAF6-054A-DA9D-9AAD-5DFF50527EAB}"/>
              </a:ext>
            </a:extLst>
          </p:cNvPr>
          <p:cNvSpPr/>
          <p:nvPr/>
        </p:nvSpPr>
        <p:spPr>
          <a:xfrm>
            <a:off x="1582741" y="3032113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72" name="Légende : flèche courbée sans bordure 71">
            <a:extLst>
              <a:ext uri="{FF2B5EF4-FFF2-40B4-BE49-F238E27FC236}">
                <a16:creationId xmlns:a16="http://schemas.microsoft.com/office/drawing/2014/main" id="{8CF2F3A3-959F-F128-A131-1510AF2909B5}"/>
              </a:ext>
            </a:extLst>
          </p:cNvPr>
          <p:cNvSpPr/>
          <p:nvPr/>
        </p:nvSpPr>
        <p:spPr>
          <a:xfrm>
            <a:off x="6068393" y="3032112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73" name="Légende : flèche courbée sans bordure 72">
            <a:extLst>
              <a:ext uri="{FF2B5EF4-FFF2-40B4-BE49-F238E27FC236}">
                <a16:creationId xmlns:a16="http://schemas.microsoft.com/office/drawing/2014/main" id="{DE352CD9-826F-653D-41D2-31032BC6C832}"/>
              </a:ext>
            </a:extLst>
          </p:cNvPr>
          <p:cNvSpPr/>
          <p:nvPr/>
        </p:nvSpPr>
        <p:spPr>
          <a:xfrm>
            <a:off x="4499468" y="3032113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cxnSp>
        <p:nvCxnSpPr>
          <p:cNvPr id="74" name="Connecteur droit 73">
            <a:extLst>
              <a:ext uri="{FF2B5EF4-FFF2-40B4-BE49-F238E27FC236}">
                <a16:creationId xmlns:a16="http://schemas.microsoft.com/office/drawing/2014/main" id="{31963085-45D5-209B-0EF3-AE4B9DE341AC}"/>
              </a:ext>
            </a:extLst>
          </p:cNvPr>
          <p:cNvCxnSpPr/>
          <p:nvPr/>
        </p:nvCxnSpPr>
        <p:spPr>
          <a:xfrm>
            <a:off x="234000" y="3988742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ZoneTexte 74">
            <a:extLst>
              <a:ext uri="{FF2B5EF4-FFF2-40B4-BE49-F238E27FC236}">
                <a16:creationId xmlns:a16="http://schemas.microsoft.com/office/drawing/2014/main" id="{8375FC89-8A34-A5A3-5B1D-759A4081C093}"/>
              </a:ext>
            </a:extLst>
          </p:cNvPr>
          <p:cNvSpPr txBox="1"/>
          <p:nvPr/>
        </p:nvSpPr>
        <p:spPr>
          <a:xfrm>
            <a:off x="1131643" y="2907020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7 002</a:t>
            </a: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952BC299-7F1A-2118-3704-D78C1D2FE2E6}"/>
              </a:ext>
            </a:extLst>
          </p:cNvPr>
          <p:cNvSpPr txBox="1"/>
          <p:nvPr/>
        </p:nvSpPr>
        <p:spPr>
          <a:xfrm>
            <a:off x="3955104" y="2928084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7 011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606F4DEB-C372-3CDD-9C0B-6652E1858083}"/>
              </a:ext>
            </a:extLst>
          </p:cNvPr>
          <p:cNvSpPr txBox="1"/>
          <p:nvPr/>
        </p:nvSpPr>
        <p:spPr>
          <a:xfrm>
            <a:off x="5671956" y="2935743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7 016</a:t>
            </a:r>
          </a:p>
        </p:txBody>
      </p:sp>
    </p:spTree>
    <p:extLst>
      <p:ext uri="{BB962C8B-B14F-4D97-AF65-F5344CB8AC3E}">
        <p14:creationId xmlns:p14="http://schemas.microsoft.com/office/powerpoint/2010/main" val="398992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039F8B-16C7-1653-4204-CC6E69F1F6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2412E1-A9BB-8099-0CE4-8697988D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68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nombres manquants.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1D0268D-D3F9-D58C-8F8E-DB8B935527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B9A64750-1802-A46E-016C-F31062E9268C}"/>
              </a:ext>
            </a:extLst>
          </p:cNvPr>
          <p:cNvGrpSpPr/>
          <p:nvPr/>
        </p:nvGrpSpPr>
        <p:grpSpPr>
          <a:xfrm>
            <a:off x="-244821" y="3813939"/>
            <a:ext cx="10332550" cy="546600"/>
            <a:chOff x="-557971" y="2665597"/>
            <a:chExt cx="11707828" cy="546600"/>
          </a:xfrm>
        </p:grpSpPr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BE8A61-F7BC-2FD4-3825-9BA064195A7C}"/>
                </a:ext>
              </a:extLst>
            </p:cNvPr>
            <p:cNvCxnSpPr/>
            <p:nvPr/>
          </p:nvCxnSpPr>
          <p:spPr>
            <a:xfrm>
              <a:off x="-557971" y="3200400"/>
              <a:ext cx="116256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C6429CC0-D9F7-C133-5B5E-2DA46FBEB2A2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E11F423C-ECB9-0FDE-2876-A6422A0EA7A6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61D5C716-4084-ADE7-3FD6-8EE908C6E810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DA945D7B-064F-53D7-048E-CB1BD3EF0080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AC5AA80A-239D-A2A2-2530-7971D83F91D6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3254BA6A-9BF2-736F-05E5-02768B2D0EA3}"/>
                </a:ext>
              </a:extLst>
            </p:cNvPr>
            <p:cNvCxnSpPr/>
            <p:nvPr/>
          </p:nvCxnSpPr>
          <p:spPr>
            <a:xfrm>
              <a:off x="2142662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8343F8CD-0C4A-7299-3744-B017AC766D84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3B3E50F-D382-839B-1C8B-A37967249B5E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40A1C77B-DD9D-5671-2C3F-ED265720FDA8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C2662DB-9D8F-F95B-E1BF-FC5675A35980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5BC1A9F7-8ACF-06BA-02A5-28752996D338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6740FA5F-3974-BA0E-91FC-5E7BB0394770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0A1A2EA3-E3DB-FE80-4E48-207B3F5A4650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3404DCD0-ECDE-46B4-0227-280E47FB8092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1476375-A946-11B4-9C04-DD87C271A16D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0C0AEC25-CA71-44D4-93BE-FB393CE64E12}"/>
                </a:ext>
              </a:extLst>
            </p:cNvPr>
            <p:cNvCxnSpPr/>
            <p:nvPr/>
          </p:nvCxnSpPr>
          <p:spPr>
            <a:xfrm>
              <a:off x="5749857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440257E-316F-64E5-2AC9-7C57F61E424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82CF6CA4-E680-480E-5CBA-5AF919C2F5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EA2234E0-1B26-36B7-360B-1C5E2A44FE55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D08C70C-ACCA-7397-2302-BD63F0AF561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DEF2D8F7-4017-1916-ED91-7107EFA272C8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6C75562-61B4-CC86-F287-812FCCC5D684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C0BA84C5-8EFC-6E50-44CE-862DADA834BD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31D641F7-E888-27BB-26A6-23AB8D6B24DB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141377A5-2B69-8540-783B-307114580E24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DF20CCFE-B3F5-2228-4295-A9E7B7B36D12}"/>
                </a:ext>
              </a:extLst>
            </p:cNvPr>
            <p:cNvCxnSpPr/>
            <p:nvPr/>
          </p:nvCxnSpPr>
          <p:spPr>
            <a:xfrm>
              <a:off x="9368159" y="2780197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7A52282-029D-5F9D-41B6-10D83ADCB14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9935978D-6A1F-7166-C869-B907DCB9BD9C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6906D17F-0D2D-0C46-5AE7-3F3FA9CAC986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9508DBC9-C371-9B04-3E8F-9FF0A4D5CC15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243DDF6-CBBC-FD76-B9E6-A737BBBE65C8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ZoneTexte 98">
            <a:extLst>
              <a:ext uri="{FF2B5EF4-FFF2-40B4-BE49-F238E27FC236}">
                <a16:creationId xmlns:a16="http://schemas.microsoft.com/office/drawing/2014/main" id="{86DE4330-C0B3-A626-4467-E69ED6EA447B}"/>
              </a:ext>
            </a:extLst>
          </p:cNvPr>
          <p:cNvSpPr txBox="1"/>
          <p:nvPr/>
        </p:nvSpPr>
        <p:spPr>
          <a:xfrm>
            <a:off x="3350242" y="3478689"/>
            <a:ext cx="1026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6 500</a:t>
            </a:r>
          </a:p>
        </p:txBody>
      </p:sp>
      <p:sp>
        <p:nvSpPr>
          <p:cNvPr id="100" name="ZoneTexte 99">
            <a:extLst>
              <a:ext uri="{FF2B5EF4-FFF2-40B4-BE49-F238E27FC236}">
                <a16:creationId xmlns:a16="http://schemas.microsoft.com/office/drawing/2014/main" id="{9B4FED8C-5660-5C39-CF9B-B270AA95B060}"/>
              </a:ext>
            </a:extLst>
          </p:cNvPr>
          <p:cNvSpPr txBox="1"/>
          <p:nvPr/>
        </p:nvSpPr>
        <p:spPr>
          <a:xfrm>
            <a:off x="6523815" y="3483194"/>
            <a:ext cx="915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6 600</a:t>
            </a:r>
          </a:p>
        </p:txBody>
      </p:sp>
      <p:sp>
        <p:nvSpPr>
          <p:cNvPr id="101" name="ZoneTexte 100">
            <a:extLst>
              <a:ext uri="{FF2B5EF4-FFF2-40B4-BE49-F238E27FC236}">
                <a16:creationId xmlns:a16="http://schemas.microsoft.com/office/drawing/2014/main" id="{750A2B38-A7A8-63A6-9F63-C6F5947A0D2E}"/>
              </a:ext>
            </a:extLst>
          </p:cNvPr>
          <p:cNvSpPr txBox="1"/>
          <p:nvPr/>
        </p:nvSpPr>
        <p:spPr>
          <a:xfrm>
            <a:off x="142203" y="3466874"/>
            <a:ext cx="915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6 400</a:t>
            </a:r>
          </a:p>
        </p:txBody>
      </p:sp>
      <p:sp>
        <p:nvSpPr>
          <p:cNvPr id="102" name="Légende : flèche courbée sans bordure 101">
            <a:extLst>
              <a:ext uri="{FF2B5EF4-FFF2-40B4-BE49-F238E27FC236}">
                <a16:creationId xmlns:a16="http://schemas.microsoft.com/office/drawing/2014/main" id="{AA973218-5062-79C7-722D-4E4A2D7991DD}"/>
              </a:ext>
            </a:extLst>
          </p:cNvPr>
          <p:cNvSpPr/>
          <p:nvPr/>
        </p:nvSpPr>
        <p:spPr>
          <a:xfrm>
            <a:off x="2565780" y="2915497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103" name="Légende : flèche courbée sans bordure 102">
            <a:extLst>
              <a:ext uri="{FF2B5EF4-FFF2-40B4-BE49-F238E27FC236}">
                <a16:creationId xmlns:a16="http://schemas.microsoft.com/office/drawing/2014/main" id="{A71649D1-B1D8-6124-289A-691A31C7078F}"/>
              </a:ext>
            </a:extLst>
          </p:cNvPr>
          <p:cNvSpPr/>
          <p:nvPr/>
        </p:nvSpPr>
        <p:spPr>
          <a:xfrm>
            <a:off x="7954119" y="3038817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104" name="Légende : flèche courbée sans bordure 103">
            <a:extLst>
              <a:ext uri="{FF2B5EF4-FFF2-40B4-BE49-F238E27FC236}">
                <a16:creationId xmlns:a16="http://schemas.microsoft.com/office/drawing/2014/main" id="{8B485CB2-ECBA-5222-D3F4-00F07505B36D}"/>
              </a:ext>
            </a:extLst>
          </p:cNvPr>
          <p:cNvSpPr/>
          <p:nvPr/>
        </p:nvSpPr>
        <p:spPr>
          <a:xfrm>
            <a:off x="4832658" y="2972678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B5F7FBC9-AB84-2B32-75C9-97C0A050CB6A}"/>
              </a:ext>
            </a:extLst>
          </p:cNvPr>
          <p:cNvCxnSpPr/>
          <p:nvPr/>
        </p:nvCxnSpPr>
        <p:spPr>
          <a:xfrm>
            <a:off x="234000" y="3988742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5570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AA96A0-F71E-2942-986F-47376A62E5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D11327-3899-0B50-C15B-D79E22C72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A0D5304-0983-EDFA-FA3B-2C9C53E2D5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84A50EB-96E2-B4CC-5F18-66366AD4E4EF}"/>
              </a:ext>
            </a:extLst>
          </p:cNvPr>
          <p:cNvGrpSpPr/>
          <p:nvPr/>
        </p:nvGrpSpPr>
        <p:grpSpPr>
          <a:xfrm>
            <a:off x="-244821" y="3813939"/>
            <a:ext cx="10332550" cy="546600"/>
            <a:chOff x="-557971" y="2665597"/>
            <a:chExt cx="11707828" cy="546600"/>
          </a:xfrm>
        </p:grpSpPr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CC5C2608-AAAC-BFE7-BC3E-9D63B67A2A87}"/>
                </a:ext>
              </a:extLst>
            </p:cNvPr>
            <p:cNvCxnSpPr/>
            <p:nvPr/>
          </p:nvCxnSpPr>
          <p:spPr>
            <a:xfrm>
              <a:off x="-557971" y="3200400"/>
              <a:ext cx="116256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DD674072-F866-1A4D-2C6F-8A5033944906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533451E0-434B-19F3-826D-B9A03218E020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ED3D45E7-289D-8DC4-D821-0CEB1DC871EF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E631FFA5-2279-11BA-0A88-7B28F9B5712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23AEF825-2274-91D1-FD48-26BA1F0D31AC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A850A9FD-4084-F637-4697-AF1DFCB555C4}"/>
                </a:ext>
              </a:extLst>
            </p:cNvPr>
            <p:cNvCxnSpPr/>
            <p:nvPr/>
          </p:nvCxnSpPr>
          <p:spPr>
            <a:xfrm>
              <a:off x="2142662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EDADA635-B5FF-8F2B-4EE0-B9866F23B8CA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2D12663D-4FDA-C263-9435-B334785209C1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7EBCB0B0-31D0-3635-D1FC-6C399E14EF68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16C0F4DB-C0DE-344D-156B-C517B905C442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6B5FAA17-3664-DA08-D568-55F1FE785723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E312B9B0-5E70-1CB2-BF34-42305A976D1C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B976C91F-6E3E-8BA0-A57B-D42ACA1B21A5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1BB8D971-3EAB-B986-836E-F4274FF00F54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409E8DFF-F767-A8EC-A97E-9AB985322424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0433645C-DEA7-BF95-A863-1038C827722E}"/>
                </a:ext>
              </a:extLst>
            </p:cNvPr>
            <p:cNvCxnSpPr/>
            <p:nvPr/>
          </p:nvCxnSpPr>
          <p:spPr>
            <a:xfrm>
              <a:off x="5749857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B7A165CB-6CCF-770F-FFB6-3A43890D08A3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FD87932B-D44A-5771-E5EE-A252414DADC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E588E656-1B23-55BE-7E02-F91FA4C991CA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6B47D14E-99D1-1DC6-455F-9593706FE2DB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B518C895-F2D6-7C66-5A73-67FAA2BE15D0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C13410D8-A648-1693-2403-B000B20045FB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170A2D6C-9153-9945-89D3-3C8F660535C8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F5C1DF8F-6A31-D32F-3364-9CCBBDB5AB03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45C32460-EF71-606E-E67A-06863E65A3FC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54E9DE75-74C6-5D44-409A-B7A0A995E0C4}"/>
                </a:ext>
              </a:extLst>
            </p:cNvPr>
            <p:cNvCxnSpPr/>
            <p:nvPr/>
          </p:nvCxnSpPr>
          <p:spPr>
            <a:xfrm>
              <a:off x="9368159" y="2780197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20741E22-1B3A-7046-D7AC-B4FB40A4D179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67CAD3D6-73E9-9440-242A-651A4BA040E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2A3AF1FE-D640-ECDB-7A0D-D151B21632C9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D3DBC689-FBEF-B86D-7C5B-5A4014628665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1FC9D1A5-7E6C-DF26-2C74-62FCD3948188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ZoneTexte 79">
            <a:extLst>
              <a:ext uri="{FF2B5EF4-FFF2-40B4-BE49-F238E27FC236}">
                <a16:creationId xmlns:a16="http://schemas.microsoft.com/office/drawing/2014/main" id="{AA9AAB6C-FB8C-27A7-9AA9-7784B8E6C20E}"/>
              </a:ext>
            </a:extLst>
          </p:cNvPr>
          <p:cNvSpPr txBox="1"/>
          <p:nvPr/>
        </p:nvSpPr>
        <p:spPr>
          <a:xfrm>
            <a:off x="3350242" y="3478689"/>
            <a:ext cx="1026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6 500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A99F4628-DD3C-96DA-BA9B-7515454480FA}"/>
              </a:ext>
            </a:extLst>
          </p:cNvPr>
          <p:cNvSpPr txBox="1"/>
          <p:nvPr/>
        </p:nvSpPr>
        <p:spPr>
          <a:xfrm>
            <a:off x="6523815" y="3483194"/>
            <a:ext cx="915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6 600</a:t>
            </a:r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7938FB5C-5F46-721D-E513-191A1C882DA6}"/>
              </a:ext>
            </a:extLst>
          </p:cNvPr>
          <p:cNvSpPr txBox="1"/>
          <p:nvPr/>
        </p:nvSpPr>
        <p:spPr>
          <a:xfrm>
            <a:off x="142203" y="3466874"/>
            <a:ext cx="915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6 400</a:t>
            </a:r>
          </a:p>
        </p:txBody>
      </p:sp>
      <p:sp>
        <p:nvSpPr>
          <p:cNvPr id="83" name="Légende : flèche courbée sans bordure 82">
            <a:extLst>
              <a:ext uri="{FF2B5EF4-FFF2-40B4-BE49-F238E27FC236}">
                <a16:creationId xmlns:a16="http://schemas.microsoft.com/office/drawing/2014/main" id="{D6255B52-6763-2CE8-AD92-012034C40FA8}"/>
              </a:ext>
            </a:extLst>
          </p:cNvPr>
          <p:cNvSpPr/>
          <p:nvPr/>
        </p:nvSpPr>
        <p:spPr>
          <a:xfrm>
            <a:off x="2565780" y="2915497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84" name="Légende : flèche courbée sans bordure 83">
            <a:extLst>
              <a:ext uri="{FF2B5EF4-FFF2-40B4-BE49-F238E27FC236}">
                <a16:creationId xmlns:a16="http://schemas.microsoft.com/office/drawing/2014/main" id="{212210F0-CB3C-460F-B45C-F298CF0DA1A1}"/>
              </a:ext>
            </a:extLst>
          </p:cNvPr>
          <p:cNvSpPr/>
          <p:nvPr/>
        </p:nvSpPr>
        <p:spPr>
          <a:xfrm>
            <a:off x="7954119" y="3038817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85" name="Légende : flèche courbée sans bordure 84">
            <a:extLst>
              <a:ext uri="{FF2B5EF4-FFF2-40B4-BE49-F238E27FC236}">
                <a16:creationId xmlns:a16="http://schemas.microsoft.com/office/drawing/2014/main" id="{7EB5113F-067A-12A2-1F4A-6D021B7E4665}"/>
              </a:ext>
            </a:extLst>
          </p:cNvPr>
          <p:cNvSpPr/>
          <p:nvPr/>
        </p:nvSpPr>
        <p:spPr>
          <a:xfrm>
            <a:off x="4832658" y="2972678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3FD08448-93A0-4AE2-3A83-3D9D86B18771}"/>
              </a:ext>
            </a:extLst>
          </p:cNvPr>
          <p:cNvCxnSpPr/>
          <p:nvPr/>
        </p:nvCxnSpPr>
        <p:spPr>
          <a:xfrm>
            <a:off x="234000" y="3988742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ZoneTexte 74">
            <a:extLst>
              <a:ext uri="{FF2B5EF4-FFF2-40B4-BE49-F238E27FC236}">
                <a16:creationId xmlns:a16="http://schemas.microsoft.com/office/drawing/2014/main" id="{7F62D4A1-88AF-BD92-B2D2-024974D1B873}"/>
              </a:ext>
            </a:extLst>
          </p:cNvPr>
          <p:cNvSpPr txBox="1"/>
          <p:nvPr/>
        </p:nvSpPr>
        <p:spPr>
          <a:xfrm>
            <a:off x="2048832" y="2761308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6 450</a:t>
            </a: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54CBCAD0-9E72-0ACB-6EA0-06EF7638B901}"/>
              </a:ext>
            </a:extLst>
          </p:cNvPr>
          <p:cNvSpPr txBox="1"/>
          <p:nvPr/>
        </p:nvSpPr>
        <p:spPr>
          <a:xfrm>
            <a:off x="4447650" y="2790030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6 520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62165085-5EB1-B484-C0A4-AC14B84E5D5E}"/>
              </a:ext>
            </a:extLst>
          </p:cNvPr>
          <p:cNvSpPr txBox="1"/>
          <p:nvPr/>
        </p:nvSpPr>
        <p:spPr>
          <a:xfrm>
            <a:off x="7438827" y="2828660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6 620</a:t>
            </a:r>
          </a:p>
        </p:txBody>
      </p:sp>
    </p:spTree>
    <p:extLst>
      <p:ext uri="{BB962C8B-B14F-4D97-AF65-F5344CB8AC3E}">
        <p14:creationId xmlns:p14="http://schemas.microsoft.com/office/powerpoint/2010/main" val="2125019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327</TotalTime>
  <Words>230</Words>
  <Application>Microsoft Office PowerPoint</Application>
  <PresentationFormat>Affichage à l'écran (4:3)</PresentationFormat>
  <Paragraphs>96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les nombres manquants. </vt:lpstr>
      <vt:lpstr>Correction </vt:lpstr>
      <vt:lpstr>Écris les nombres manquants. </vt:lpstr>
      <vt:lpstr>Correction </vt:lpstr>
      <vt:lpstr>Écris les nombres manquants. </vt:lpstr>
      <vt:lpstr>Correction </vt:lpstr>
      <vt:lpstr>Écris les nombres manquants. </vt:lpstr>
      <vt:lpstr>Correction </vt:lpstr>
      <vt:lpstr>Écris les nombres manquants. 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39</cp:revision>
  <dcterms:created xsi:type="dcterms:W3CDTF">2023-02-07T14:55:57Z</dcterms:created>
  <dcterms:modified xsi:type="dcterms:W3CDTF">2025-09-05T20:40:28Z</dcterms:modified>
</cp:coreProperties>
</file>